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78DB-C9DD-45CD-8C92-97001D7DC6CB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2B5B-0236-49FD-916C-C0AC3805E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780E-BF66-4D73-8E50-12E437837573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6E51-8A4A-4E79-90CC-B32F332D9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0C4D-B5A3-4E00-9729-18D179415FB4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B566-F940-4F6C-9A82-C9F5EF0EA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9D7D-6024-4DB7-A221-2B95D6096A39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877A-E651-45AC-9886-C4D172818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BA9E-78FE-4546-9D80-F2F5DF57748F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1CBB-CC42-4B87-A47A-BCDA3A05F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BD3B-DCBD-43C7-8BCE-F997F4172F11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48C4-E171-4919-9D8A-FD07C4281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AF12-75F9-4739-A198-FC204D101454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1E4D-68EF-47DB-ACE3-504F9D7C6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447A-321F-47BA-B5E0-321366A2FD49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9AC6-2B4B-4630-981D-D15944AC0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6A10-A312-46D1-A119-D5EFEBA2FEF1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3D97-1F4D-40C0-AD86-8780B2A9C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1AE7-961C-4828-9BB3-97351C1AE54A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AEE1-1354-485B-A4C3-22473AF91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DE18-0705-4B09-AE6B-CC032A428D94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B121-9D0A-413A-98E3-0AB4BEF29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7328D3-6F0E-4EA5-8D2A-DD7EBF186A3E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0AFE8F-504C-4776-8F35-70879FF3B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1648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АНТИКОРРУПЦИОННАЯ ПОЛИТИКА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Областного государственного бюджетного учреждения социального обслуживания«Комплексный центр социального обслуживания населения г. Братска и Братского района»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 l="14648" t="20833" r="15039" b="26042"/>
          <a:stretch>
            <a:fillRect/>
          </a:stretch>
        </p:blipFill>
        <p:spPr bwMode="auto">
          <a:xfrm>
            <a:off x="357188" y="3214688"/>
            <a:ext cx="828675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ea typeface="Aharoni"/>
                <a:cs typeface="Aharoni"/>
              </a:rPr>
              <a:t>Цели внедрения антикоррупционной политики: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- минимизация риска вовлечения Учреждения, ее руководства и работников в коррупционную деятельность;</a:t>
            </a:r>
          </a:p>
          <a:p>
            <a:pPr eaLnBrk="1" hangingPunct="1"/>
            <a:r>
              <a:rPr lang="ru-RU" smtClean="0"/>
              <a:t>- формирование у работников Учреждения независимой от занимаемой должности неприятия коррупции в любых ее формах и проявлениях;</a:t>
            </a:r>
          </a:p>
          <a:p>
            <a:pPr eaLnBrk="1" hangingPunct="1"/>
            <a:r>
              <a:rPr lang="ru-RU" smtClean="0"/>
              <a:t>- обобщение и разъяснение работникам основных требований законодательства Российской Федерации в области противодействия коррупции.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48" y="928670"/>
            <a:ext cx="4857752" cy="3643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tx1"/>
                </a:solidFill>
              </a:rPr>
              <a:t>                                              </a:t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 </a:t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 </a:t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КОРРУПЦИЯ </a:t>
            </a:r>
            <a:r>
              <a:rPr lang="ru-RU" sz="3200" smtClean="0">
                <a:solidFill>
                  <a:schemeClr val="tx1"/>
                </a:solidFill>
              </a:rPr>
              <a:t>-                                       </a:t>
            </a:r>
            <a:r>
              <a:rPr lang="ru-RU" sz="2000" smtClean="0">
                <a:solidFill>
                  <a:schemeClr val="tx1"/>
                </a:solidFill>
              </a:rPr>
              <a:t>злоупотребление служебным положением, дача взятки, получение взятки, коммерческий подкуп, либо иное незаконное использование физическим лицом своего должностного положения вопреки законным интересам общества государства в целях получения выгоды в виде денег, ценностей, иного имущества или услуг имущественного характера</a:t>
            </a:r>
            <a:r>
              <a:rPr lang="ru-RU" sz="2300" smtClean="0">
                <a:solidFill>
                  <a:schemeClr val="tx1"/>
                </a:solidFill>
              </a:rPr>
              <a:t/>
            </a:r>
            <a:br>
              <a:rPr lang="ru-RU" sz="2300" smtClean="0">
                <a:solidFill>
                  <a:schemeClr val="tx1"/>
                </a:solidFill>
              </a:rPr>
            </a:br>
            <a:r>
              <a:rPr lang="ru-RU" sz="2300" smtClean="0">
                <a:solidFill>
                  <a:schemeClr val="tx1"/>
                </a:solidFill>
              </a:rPr>
              <a:t>                   </a:t>
            </a:r>
            <a:br>
              <a:rPr lang="ru-RU" sz="2300" smtClean="0">
                <a:solidFill>
                  <a:schemeClr val="tx1"/>
                </a:solidFill>
              </a:rPr>
            </a:br>
            <a:endParaRPr lang="ru-RU" sz="230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3929063"/>
            <a:ext cx="5000625" cy="2786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ПРОТИВОДЕЙСТВИЕ  КОРРУПЦИИ – </a:t>
            </a:r>
            <a:r>
              <a:rPr lang="ru-RU" sz="1900" smtClean="0"/>
              <a:t>деятельность  федеральных 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 (</a:t>
            </a:r>
            <a:r>
              <a:rPr lang="ru-RU" sz="1900" b="1" i="1" smtClean="0"/>
              <a:t>п. 2 ст. 1 Федерального закона от 25 декабря 2008 г. №273-ФЗ «О противодействии коррупции»</a:t>
            </a:r>
            <a:r>
              <a:rPr lang="en-US" sz="1900" smtClean="0"/>
              <a:t>)</a:t>
            </a:r>
            <a:endParaRPr lang="ru-RU" sz="1900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36328" t="36458" r="35547" b="32100"/>
          <a:stretch>
            <a:fillRect/>
          </a:stretch>
        </p:blipFill>
        <p:spPr bwMode="auto">
          <a:xfrm>
            <a:off x="398463" y="928688"/>
            <a:ext cx="3683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 l="17578" t="34375" r="66016" b="46875"/>
          <a:stretch>
            <a:fillRect/>
          </a:stretch>
        </p:blipFill>
        <p:spPr bwMode="auto">
          <a:xfrm>
            <a:off x="5286375" y="4021138"/>
            <a:ext cx="364331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4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866775"/>
          </a:xfrm>
        </p:spPr>
        <p:txBody>
          <a:bodyPr/>
          <a:lstStyle/>
          <a:p>
            <a:pPr eaLnBrk="1" hangingPunct="1"/>
            <a:endParaRPr lang="ru-RU" sz="3000" b="1" smtClean="0"/>
          </a:p>
        </p:txBody>
      </p:sp>
      <p:sp>
        <p:nvSpPr>
          <p:cNvPr id="16386" name="Содержимое 5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253037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000108"/>
            <a:ext cx="900115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Принципы </a:t>
            </a:r>
            <a:r>
              <a:rPr lang="ru-RU" sz="2400" b="1" dirty="0" err="1">
                <a:solidFill>
                  <a:srgbClr val="002060"/>
                </a:solidFill>
              </a:rPr>
              <a:t>антикоррупционной</a:t>
            </a:r>
            <a:r>
              <a:rPr lang="ru-RU" sz="2400" b="1" dirty="0">
                <a:solidFill>
                  <a:srgbClr val="002060"/>
                </a:solidFill>
              </a:rPr>
              <a:t> деятельности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ОГБУСО «КЦСОН г. Братска и Братского района»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000240"/>
            <a:ext cx="2000264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</a:t>
            </a:r>
            <a:r>
              <a:rPr lang="ru-RU" sz="1600" dirty="0"/>
              <a:t>Приоритет профилактических мер, направленных на недопущение формирования причин и условий, порождающих коррупцию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000240"/>
            <a:ext cx="1500198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- Защита основных прав и законных интересов физических и юридических лиц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2000240"/>
            <a:ext cx="1643074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- Законность, обеспечение четкой правовой регламентации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2000240"/>
            <a:ext cx="1928826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-Взаимодействие с правоохранительными органами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2000240"/>
            <a:ext cx="1928794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 </a:t>
            </a:r>
            <a:r>
              <a:rPr lang="ru-RU" sz="1600" dirty="0"/>
              <a:t>Ответственность за совершение коррупционных правонарушений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714356"/>
            <a:ext cx="8786874" cy="13624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/>
              <a:t>Меры предупреждения коррупционных правонарушений</a:t>
            </a:r>
            <a:endParaRPr lang="ru-RU" sz="280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225" y="2286000"/>
            <a:ext cx="8256588" cy="4429125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ru-RU" dirty="0" smtClean="0"/>
              <a:t>Разработка и реализация </a:t>
            </a:r>
            <a:r>
              <a:rPr lang="ru-RU" dirty="0" err="1" smtClean="0"/>
              <a:t>антикоррупционных</a:t>
            </a:r>
            <a:r>
              <a:rPr lang="ru-RU" dirty="0" smtClean="0"/>
              <a:t> программ;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ru-RU" dirty="0" smtClean="0"/>
              <a:t>Проведение </a:t>
            </a:r>
            <a:r>
              <a:rPr lang="ru-RU" dirty="0" err="1" smtClean="0"/>
              <a:t>антикоррупционной</a:t>
            </a:r>
            <a:r>
              <a:rPr lang="ru-RU" dirty="0" smtClean="0"/>
              <a:t> экспертизы правовых актов и их проектов;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ru-RU" dirty="0" err="1" smtClean="0"/>
              <a:t>Антикоррупционные</a:t>
            </a:r>
            <a:r>
              <a:rPr lang="ru-RU" dirty="0" smtClean="0"/>
              <a:t> образование и пропаганда;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ru-RU" dirty="0" smtClean="0"/>
              <a:t>Иные меры, предусмотренные законодательством Российской Федерации.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endParaRPr lang="ru-RU" dirty="0" smtClean="0"/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4" name="Содержимое 5" descr="korruptsiya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"/>
            <a:ext cx="8143875" cy="6357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152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Aharoni</vt:lpstr>
      <vt:lpstr>Поток</vt:lpstr>
      <vt:lpstr>Поток</vt:lpstr>
      <vt:lpstr>Поток</vt:lpstr>
      <vt:lpstr>Поток</vt:lpstr>
      <vt:lpstr>Слайд 1</vt:lpstr>
      <vt:lpstr>Цели внедрения антикоррупционной политики: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АНТИКОРРУПЦИОННАЯ ПОЛИТИКА ОГБУСО «Комплексный центр социального обслуживания населения г. Братска</dc:title>
  <dc:creator>Admin</dc:creator>
  <cp:lastModifiedBy>OK</cp:lastModifiedBy>
  <cp:revision>13</cp:revision>
  <dcterms:created xsi:type="dcterms:W3CDTF">2016-11-10T06:02:21Z</dcterms:created>
  <dcterms:modified xsi:type="dcterms:W3CDTF">2016-11-10T08:33:18Z</dcterms:modified>
</cp:coreProperties>
</file>